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66" r:id="rId2"/>
    <p:sldId id="258" r:id="rId3"/>
    <p:sldId id="509" r:id="rId4"/>
    <p:sldId id="510" r:id="rId5"/>
    <p:sldId id="511" r:id="rId6"/>
    <p:sldId id="512" r:id="rId7"/>
    <p:sldId id="513" r:id="rId8"/>
    <p:sldId id="514" r:id="rId9"/>
    <p:sldId id="515" r:id="rId10"/>
    <p:sldId id="516" r:id="rId11"/>
    <p:sldId id="489" r:id="rId12"/>
    <p:sldId id="483" r:id="rId13"/>
    <p:sldId id="504" r:id="rId14"/>
    <p:sldId id="503" r:id="rId15"/>
    <p:sldId id="505" r:id="rId16"/>
    <p:sldId id="506" r:id="rId17"/>
    <p:sldId id="507" r:id="rId18"/>
    <p:sldId id="508" r:id="rId19"/>
    <p:sldId id="264" r:id="rId20"/>
    <p:sldId id="502" r:id="rId21"/>
    <p:sldId id="446" r:id="rId22"/>
  </p:sldIdLst>
  <p:sldSz cx="9144000" cy="6858000" type="screen4x3"/>
  <p:notesSz cx="6858000" cy="9144000"/>
  <p:embeddedFontLst>
    <p:embeddedFont>
      <p:font typeface="D2Coding" panose="020B0609020101020101" pitchFamily="49" charset="-127"/>
      <p:regular r:id="rId24"/>
      <p:bold r:id="rId25"/>
    </p:embeddedFont>
    <p:embeddedFont>
      <p:font typeface="KoPub돋움체_Pro Bold" panose="00000800000000000000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6547" autoAdjust="0"/>
  </p:normalViewPr>
  <p:slideViewPr>
    <p:cSldViewPr snapToGrid="0">
      <p:cViewPr varScale="1">
        <p:scale>
          <a:sx n="79" d="100"/>
          <a:sy n="79" d="100"/>
        </p:scale>
        <p:origin x="13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3B3D-7AB2-4A8E-84FF-F2B5A5E4B88A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5973-8AA3-471F-B484-878CEDD11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4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9</a:t>
            </a:r>
            <a:r>
              <a:rPr lang="ko-KR" altLang="en-US" dirty="0"/>
              <a:t>는 </a:t>
            </a:r>
            <a:r>
              <a:rPr lang="en-US" altLang="ko-KR" dirty="0"/>
              <a:t>ret </a:t>
            </a:r>
            <a:r>
              <a:rPr lang="en-US" altLang="ko-KR" dirty="0" err="1"/>
              <a:t>addr</a:t>
            </a:r>
            <a:r>
              <a:rPr lang="en-US" altLang="ko-KR" dirty="0"/>
              <a:t>, 8</a:t>
            </a:r>
            <a:r>
              <a:rPr lang="ko-KR" altLang="en-US" dirty="0"/>
              <a:t>은 </a:t>
            </a:r>
            <a:r>
              <a:rPr lang="en-US" altLang="ko-KR" dirty="0"/>
              <a:t>SFP, 7</a:t>
            </a:r>
            <a:r>
              <a:rPr lang="ko-KR" altLang="en-US" dirty="0"/>
              <a:t>은 </a:t>
            </a:r>
            <a:r>
              <a:rPr lang="en-US" altLang="ko-KR" dirty="0"/>
              <a:t>canary</a:t>
            </a:r>
            <a:br>
              <a:rPr lang="en-US" altLang="ko-KR" dirty="0"/>
            </a:br>
            <a:r>
              <a:rPr lang="ko-KR" altLang="en-US" dirty="0"/>
              <a:t>이런식으로 </a:t>
            </a:r>
            <a:r>
              <a:rPr lang="en-US" altLang="ko-KR" dirty="0" err="1"/>
              <a:t>libc</a:t>
            </a:r>
            <a:r>
              <a:rPr lang="ko-KR" altLang="en-US" dirty="0"/>
              <a:t>나 다른 </a:t>
            </a:r>
            <a:r>
              <a:rPr lang="en-US" altLang="ko-KR" dirty="0"/>
              <a:t>base </a:t>
            </a:r>
            <a:r>
              <a:rPr lang="en-US" altLang="ko-KR" dirty="0" err="1"/>
              <a:t>addr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3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5973-8AA3-471F-B484-878CEDD11C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3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F1E98-D5D5-7C98-FC9A-829932FDEFBE}"/>
              </a:ext>
            </a:extLst>
          </p:cNvPr>
          <p:cNvSpPr txBox="1"/>
          <p:nvPr userDrawn="1"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Guardian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2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8362-91AE-4A6A-BCE7-31CA261B83D9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DE59-C465-4FAB-971A-34C48697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1997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reamhack.io/wargame/challenges/2103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dreamhack.io/wargame/challenges/354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EBCF-92C6-8BEF-3964-7F023C4C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F2186A-0D3A-644A-CCC0-CCF2B40E43B1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&amp; OOB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415A-1272-BB69-86A8-CF44A86F071E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가디언 시스템 보안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취약점 분석 세미나 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677-8BAA-C02C-1753-A5894D262050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18DA1C-65A3-3033-E529-D6311823117A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9A219-ACCE-52AB-5905-6DC107353C2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BE5F0-4731-2252-D9EB-DFB83E6C0A3C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F90D-50CE-02A9-055C-26812AC1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F4512-76FD-DB59-E01C-04EE3CC8963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DC89E-23CB-9888-A792-C630D1E097DA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One_gadget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4B095E-1A68-BE90-6FC5-76297DC9AC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623B6E-85A3-BE24-4B54-EA6D4B7A76BF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2E0CC-2BD1-DEA6-C131-964942EDE98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에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좋은게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많으니 한번에 쉘을 따자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367E46-3C85-489E-CFC3-1BC4C7BDEBF9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onegadget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./libc.so.6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FDE72E-773A-32B8-B852-7058E76CC041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조건만 맞으면 한번에 쉘이 나온다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B61914-DE6C-F0CF-B072-3199ED6E576B}"/>
              </a:ext>
            </a:extLst>
          </p:cNvPr>
          <p:cNvSpPr txBox="1"/>
          <p:nvPr/>
        </p:nvSpPr>
        <p:spPr>
          <a:xfrm>
            <a:off x="360000" y="5899225"/>
            <a:ext cx="478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버전이 높을수록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제약 조건이 많아진다</a:t>
            </a:r>
          </a:p>
        </p:txBody>
      </p:sp>
    </p:spTree>
    <p:extLst>
      <p:ext uri="{BB962C8B-B14F-4D97-AF65-F5344CB8AC3E}">
        <p14:creationId xmlns:p14="http://schemas.microsoft.com/office/powerpoint/2010/main" val="152549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34A3-5605-7EA8-1892-8038D7F7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34F47-2F7E-7CA1-72A2-12C279CA9BDD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 of Bound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D8F0-3B12-719B-411F-E0639A95D68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Concept and Exploit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E85A-E4B7-B201-2452-F35B4C14DA9B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A7BA-25F9-EFD0-3761-A18C6DA1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DC6B8-ED6F-EAB4-DA95-7D0A2E4972F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Out-of-Bound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6F4C2-C561-A10F-7E19-3056C42E30C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B7B20-4DD8-B12C-4CDD-2936BC4EEC2B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1D67-9BCC-43A7-A050-4890094B7CF8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에서는 음수 인덱스 접근이 가능하다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872120-FC3D-C93E-95AB-0A7F6458C5E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3DBF4F-2B7B-DF14-44D7-0FB045E3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58" y="2002996"/>
            <a:ext cx="5995284" cy="37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2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17D8-8484-D3CA-81AC-8518D0C9D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B9414-6CFD-E2C3-29E6-C9DC9D7BF30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Out-of-Bound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CD899-843A-9209-09C7-FAA637F15038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6C8E6-CBE8-B1F6-5371-0EC7223F554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2DC1CC-9216-A8E2-74C3-F2EC068D239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ABC1E-06B2-930E-8422-727CC3E8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59" y="1514798"/>
            <a:ext cx="3546282" cy="44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6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34A4-56BE-01AF-54DB-7EFD9426D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92216-6C6C-7DAC-1E12-94B7557B623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Out-of-Bound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89490-5E68-C603-0AFD-3E51D87F03B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PoC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3BEE51-6EC3-525B-FFD8-7C0224EE98D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86BA2-0D7A-88FD-7178-923178FB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88" y="2651123"/>
            <a:ext cx="5025224" cy="1555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CFE0C-FB71-EAC1-E8CE-206568E45B3C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rax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라면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5A1EC-C53C-FBE9-BF63-9B7BDD5C65DD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어셈블리는 주어진 대로 실행한다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1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EC39B-8F0E-4856-72F8-1D050752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F9DE6-74B0-F667-5AB2-0AF68B5A0269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Boundary check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70E18-AA4C-835A-AE5C-DA3A39DD95E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744473-C24D-7C81-70DF-64D1B8B06745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A9F8E-3734-B3F7-5BC6-351784504EF6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요즘 언어는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array-like DT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에서 지원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98039-7B02-31D0-EF33-CFF00B6D559A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C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는 그런 거 없음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E5924-86E5-CFB5-50A6-25ED79551434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Python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등등</a:t>
            </a:r>
          </a:p>
        </p:txBody>
      </p:sp>
    </p:spTree>
    <p:extLst>
      <p:ext uri="{BB962C8B-B14F-4D97-AF65-F5344CB8AC3E}">
        <p14:creationId xmlns:p14="http://schemas.microsoft.com/office/powerpoint/2010/main" val="77997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DDD7-6D34-C169-EBC1-826311A19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82836-C1F6-422E-7157-F55301C11803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Exploit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FC6F-FC4E-C417-8D18-87F57AA55C89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 / AAW primitive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5D7215-7225-FD70-CF88-9C8B701E83AE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7D8F3-C0ED-984F-2D74-C0B5DF48C0DF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발생한 맥락에 따라 다름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A3844-01D8-2465-0135-2051B2A05207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 as Read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→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AAR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7F493-CB83-9A75-F23B-98B29F8791E3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OOB as Write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→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AAW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15595-D096-B636-B041-3F999D463D37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Arbitrary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Address Read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30B64-9824-DE25-C441-D38BE863DE10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Arbitrary Address Write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9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63995-BC23-D101-B7BA-1E4514496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B4D92-7506-B2C9-8AA5-C33462580F08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stacknote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1C90C-2788-158A-3D89-00F3A7A783A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dreamhack.io/wargame/challenges/1997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E19ED-5A92-DC8E-04F3-158BB2AE8CFB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25433-1713-89B1-4F31-35CBFDD51A8B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I wonder what's below the stack?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61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2A631-BF99-433D-0F4E-455F85AB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41DD8C-CE76-647A-B6A6-BF5B9C7E6DB7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Homework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[Platform 9½]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DCA93-D2AE-6BAB-99FF-0D0B09EA2E07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dreamhack.io/wargame/challenges/2103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5E698-E7F4-1A1E-399E-497187E69A87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47E99-8AEE-1BBF-FEE9-300D62E72B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Out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of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Bound and ROP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99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8494-E4F8-F42E-EA45-C58B45AB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D4EB24-257F-8AB7-093C-D0F03C70B1F9}"/>
              </a:ext>
            </a:extLst>
          </p:cNvPr>
          <p:cNvSpPr txBox="1"/>
          <p:nvPr/>
        </p:nvSpPr>
        <p:spPr>
          <a:xfrm>
            <a:off x="0" y="2880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169CC-FA74-4B06-806C-388E2CB48091}"/>
              </a:ext>
            </a:extLst>
          </p:cNvPr>
          <p:cNvSpPr txBox="1"/>
          <p:nvPr/>
        </p:nvSpPr>
        <p:spPr>
          <a:xfrm>
            <a:off x="-2" y="364944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질문이 있다면 하십시오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5DBE8-45CA-6EEC-0444-63C3C9331CE6}"/>
              </a:ext>
            </a:extLst>
          </p:cNvPr>
          <p:cNvSpPr txBox="1"/>
          <p:nvPr/>
        </p:nvSpPr>
        <p:spPr>
          <a:xfrm>
            <a:off x="4571998" y="5417173"/>
            <a:ext cx="34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062C9-AE9C-2764-678F-64E78806478D}"/>
              </a:ext>
            </a:extLst>
          </p:cNvPr>
          <p:cNvSpPr/>
          <p:nvPr/>
        </p:nvSpPr>
        <p:spPr>
          <a:xfrm>
            <a:off x="8064000" y="5777173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BFD0B1-81CE-06D8-693F-355884A018A8}"/>
              </a:ext>
            </a:extLst>
          </p:cNvPr>
          <p:cNvSpPr/>
          <p:nvPr/>
        </p:nvSpPr>
        <p:spPr>
          <a:xfrm>
            <a:off x="0" y="0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14CFD-85C0-512E-C0E1-4476D7314417}"/>
              </a:ext>
            </a:extLst>
          </p:cNvPr>
          <p:cNvSpPr txBox="1"/>
          <p:nvPr/>
        </p:nvSpPr>
        <p:spPr>
          <a:xfrm>
            <a:off x="1080001" y="1080000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2025.09.24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4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BF39-2F83-2B76-1275-F24DA0A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33B80-CCBF-B757-318D-AB943FC3C68B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31544-85BC-2F57-2928-18EB4A3BFEC4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Recap &amp; Details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80AB5-452F-B01A-F0D4-1C33B9DAB1DD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8D43-A029-56F9-E6D0-6B8AC25D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FC3D8A-2173-A89E-8382-47CDE424F67D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2.5cm-2.5cm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ADE5D-1845-C1F8-1103-E356C2CF0CDB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DCBE8-79EE-B8F5-26FE-0625D416B5C8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임준서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CFAD15-F1F9-078C-32F3-0487A6013330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DC5AB-0659-764B-8681-AD6C358FAD7C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ㅇ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BFA58F-A94D-1650-95AD-085A1CBC0C2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5DBA9-E1D5-4116-341C-E1E59D534384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0604A-D423-DDC1-E33E-ACF77E8EF3D8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5ED38-EC5A-801E-29B9-6A695F219191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6FEB4-42E9-FA79-10CD-E50D62FE5886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7CCA51-7623-8863-B6E7-A98A704150BB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348A7-7445-43EB-6755-2477D381A1CF}"/>
              </a:ext>
            </a:extLst>
          </p:cNvPr>
          <p:cNvSpPr txBox="1"/>
          <p:nvPr/>
        </p:nvSpPr>
        <p:spPr>
          <a:xfrm>
            <a:off x="1440000" y="5048336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좌측으로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0.5cm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하단의 설명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38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0A6-9697-FC66-9AEE-2C2B457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4B05B-1CE4-DD81-F3BB-427644CD7616}"/>
              </a:ext>
            </a:extLst>
          </p:cNvPr>
          <p:cNvSpPr txBox="1"/>
          <p:nvPr/>
        </p:nvSpPr>
        <p:spPr>
          <a:xfrm>
            <a:off x="3479800" y="64886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Kang MS</a:t>
            </a:r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3B769-F904-454D-A33C-938CD1FE13B9}"/>
              </a:ext>
            </a:extLst>
          </p:cNvPr>
          <p:cNvSpPr txBox="1"/>
          <p:nvPr/>
        </p:nvSpPr>
        <p:spPr>
          <a:xfrm>
            <a:off x="1440000" y="2880000"/>
            <a:ext cx="345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init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status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text.txt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Ctrl+C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“genesis”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log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KoPub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F3546-EC67-10CD-7836-466CC79FB57C}"/>
              </a:ext>
            </a:extLst>
          </p:cNvPr>
          <p:cNvSpPr txBox="1"/>
          <p:nvPr/>
        </p:nvSpPr>
        <p:spPr>
          <a:xfrm>
            <a:off x="4500000" y="2880000"/>
            <a:ext cx="345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add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reset .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-m “add README”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log --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oneline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-n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3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KoPub돋움체_Pro Bold" panose="00000800000000000000" pitchFamily="50" charset="-127"/>
              </a:rPr>
              <a:t>Git commit –a –m 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2B420-122B-347E-30B5-321DA1FD70B8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3.5cm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내용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32px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BAF84-3E7D-1301-E9D8-27C9E3BB2589}"/>
              </a:ext>
            </a:extLst>
          </p:cNvPr>
          <p:cNvSpPr txBox="1"/>
          <p:nvPr/>
        </p:nvSpPr>
        <p:spPr>
          <a:xfrm>
            <a:off x="360000" y="6190223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44744-D7E8-1E42-F7CB-392D0845323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81065-70ED-8773-D67E-4C560D4A22E1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1cm-1cm 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주석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12px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C5C15-D739-25BD-C09F-19BFBBBE94A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2.5cm-3.5cm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떨어진 제목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36px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8143-0549-7714-A0B5-9B0A54A09DDD}"/>
              </a:ext>
            </a:extLst>
          </p:cNvPr>
          <p:cNvSpPr txBox="1"/>
          <p:nvPr/>
        </p:nvSpPr>
        <p:spPr>
          <a:xfrm>
            <a:off x="2880000" y="649800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중심에서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0.3cm</a:t>
            </a:r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떨어진 소속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EB9C-F30E-CA41-A19C-0550221D124D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제목 하단의 부제목 </a:t>
            </a:r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18px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5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F28D-FD1E-2D93-254F-93265EEE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3433A-3BD4-24C1-31CB-ABD959D8CB16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4E4FA-9FF8-0F74-07F9-25FA3FEDF36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 brief recap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EB5CDE-24D2-D116-3D7A-8F8835D915EF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167637-EDBA-1AAA-D48B-26B583A8AE43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A6E670-2359-0D48-B969-96820298ED91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C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를 위한 라이브러리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5CD6F4-A190-BA34-0509-B4C200449E9E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Syscall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wrapper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역할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298BFB-0934-6CDB-7D49-7C0914755718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Exploit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main target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중 하나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4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EAAB4-1FDE-D180-653B-C891ECC8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828DC-37D0-37A9-93C2-363CE588D25A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B44E6-96FE-119D-5892-CC37211D4571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 does it work?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F76ABD-7608-65A4-39D8-2C088E1D1872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639831-588B-C180-2025-ADD2E6171268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1470E2-25C2-37FF-BDB4-DEFAEA28DEDB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로더가 런타임에 메모리에 할당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3AD830-1848-ED34-7791-803BB66F7EF3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로 매번 위치가 바뀐다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43649A-220F-7141-B278-0976D5B2F323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Leak is necessary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6BFCB8-49B6-A5E1-6F1D-E23CDBCD040B}"/>
              </a:ext>
            </a:extLst>
          </p:cNvPr>
          <p:cNvSpPr txBox="1"/>
          <p:nvPr/>
        </p:nvSpPr>
        <p:spPr>
          <a:xfrm>
            <a:off x="1440000" y="2879668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mmap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과 유사한 함수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97B8E-1D04-A103-4EE1-D01AE9FA064E}"/>
              </a:ext>
            </a:extLst>
          </p:cNvPr>
          <p:cNvSpPr txBox="1"/>
          <p:nvPr/>
        </p:nvSpPr>
        <p:spPr>
          <a:xfrm>
            <a:off x="360000" y="6190223"/>
            <a:ext cx="534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Address Space Layout Randomization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BE1D0-A5C5-8B74-B283-7C78D28EF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B2702E-1A04-C332-09A3-E14186FF42EB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1375B-E018-D2DF-9228-C2F746B3C8E0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How does it work?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FD57-1855-36B7-849B-598AC2799978}"/>
              </a:ext>
            </a:extLst>
          </p:cNvPr>
          <p:cNvSpPr txBox="1"/>
          <p:nvPr/>
        </p:nvSpPr>
        <p:spPr>
          <a:xfrm>
            <a:off x="360000" y="6190223"/>
            <a:ext cx="534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Base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를 구했는데 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000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으로 안 끝나면 잘못 구했다는 뜻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A4A461-D201-DF9C-DF8D-F3A385E6DA13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536623-8E72-A198-9083-F6A375B550DD}"/>
              </a:ext>
            </a:extLst>
          </p:cNvPr>
          <p:cNvGrpSpPr/>
          <p:nvPr/>
        </p:nvGrpSpPr>
        <p:grpSpPr>
          <a:xfrm>
            <a:off x="1260000" y="2340000"/>
            <a:ext cx="7884000" cy="1993334"/>
            <a:chOff x="1260000" y="2520000"/>
            <a:chExt cx="7884000" cy="1993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41CB9-60A3-BE37-E348-28A65DCAC36F}"/>
                </a:ext>
              </a:extLst>
            </p:cNvPr>
            <p:cNvSpPr txBox="1"/>
            <p:nvPr/>
          </p:nvSpPr>
          <p:spPr>
            <a:xfrm>
              <a:off x="1260000" y="252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libc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내부 함수들의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offset 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일정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5CD33D-9D85-5729-C57B-3AD3053F52F0}"/>
                </a:ext>
              </a:extLst>
            </p:cNvPr>
            <p:cNvSpPr txBox="1"/>
            <p:nvPr/>
          </p:nvSpPr>
          <p:spPr>
            <a:xfrm>
              <a:off x="1260000" y="3600000"/>
              <a:ext cx="7883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ASLR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이 있어도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base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의 하위 </a:t>
              </a:r>
              <a:r>
                <a:rPr lang="en-US" altLang="ko-KR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12</a:t>
              </a:r>
              <a:r>
                <a:rPr lang="ko-KR" altLang="en-US" sz="320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비트 고정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6AEC02-2E7F-2937-C43F-EF578C1B051B}"/>
                </a:ext>
              </a:extLst>
            </p:cNvPr>
            <p:cNvSpPr txBox="1"/>
            <p:nvPr/>
          </p:nvSpPr>
          <p:spPr>
            <a:xfrm>
              <a:off x="1439998" y="3059668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base + offset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으로 함수 접근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85DC1-D2E7-18D7-8B5C-EA756029F532}"/>
                </a:ext>
              </a:extLst>
            </p:cNvPr>
            <p:cNvSpPr txBox="1"/>
            <p:nvPr/>
          </p:nvSpPr>
          <p:spPr>
            <a:xfrm>
              <a:off x="1440000" y="4144002"/>
              <a:ext cx="770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0x??...?000 </a:t>
              </a:r>
              <a:r>
                <a:rPr lang="ko-KR" altLang="en-US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꼴</a:t>
              </a:r>
              <a:r>
                <a:rPr lang="en-US" altLang="ko-KR" dirty="0">
                  <a:solidFill>
                    <a:srgbClr val="FF0000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Cascadia Mono SemiBold" panose="020B0609020000020004" pitchFamily="49" charset="0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956D4C8-2349-B056-29A6-EEA4EEF1636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pwndbg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</a:t>
            </a:r>
            <a:r>
              <a:rPr lang="en-US" altLang="ko-KR" sz="1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Mono SemiBold" panose="020B0609020000020004" pitchFamily="49" charset="0"/>
              </a:rPr>
              <a:t>vmmap</a:t>
            </a:r>
            <a:endParaRPr lang="ko-KR" altLang="en-US" sz="1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1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28FF-4E6A-BE49-74DD-47C0E6CD1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27A1F-12A9-1FAC-A67B-DA2436263281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[</a:t>
            </a:r>
            <a:r>
              <a:rPr lang="en-US" altLang="ko-KR" sz="36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]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0898D-67F6-7625-FA23-E0594E3D7B34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dreamhack.io/wargame/challenges/354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70B82-0DB1-FA8A-2EC8-B841698AD190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C938D-58E6-ACBF-8EF1-C6462B6D778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저번 실습 문제의 바이너리</a:t>
            </a:r>
          </a:p>
        </p:txBody>
      </p:sp>
    </p:spTree>
    <p:extLst>
      <p:ext uri="{BB962C8B-B14F-4D97-AF65-F5344CB8AC3E}">
        <p14:creationId xmlns:p14="http://schemas.microsoft.com/office/powerpoint/2010/main" val="376122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AB1D-EAD3-E817-7948-821E6E7E5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F0D7C4-B4DE-9D58-F15B-045FFC0105F0}"/>
              </a:ext>
            </a:extLst>
          </p:cNvPr>
          <p:cNvSpPr txBox="1"/>
          <p:nvPr/>
        </p:nvSpPr>
        <p:spPr>
          <a:xfrm>
            <a:off x="1080000" y="3960000"/>
            <a:ext cx="8064000" cy="7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Techniques</a:t>
            </a:r>
            <a:endParaRPr lang="ko-KR" altLang="en-US" sz="4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55DE7-2F99-4B04-053A-DAC850763919}"/>
              </a:ext>
            </a:extLst>
          </p:cNvPr>
          <p:cNvSpPr txBox="1"/>
          <p:nvPr/>
        </p:nvSpPr>
        <p:spPr>
          <a:xfrm>
            <a:off x="1080000" y="4730400"/>
            <a:ext cx="8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Ret2Main, </a:t>
            </a:r>
            <a:r>
              <a:rPr lang="en-US" altLang="ko-KR" sz="24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OneGadget</a:t>
            </a:r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, etc.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1135B-CEAA-9A39-2BE9-35EA5457395C}"/>
              </a:ext>
            </a:extLst>
          </p:cNvPr>
          <p:cNvSpPr txBox="1"/>
          <p:nvPr/>
        </p:nvSpPr>
        <p:spPr>
          <a:xfrm>
            <a:off x="4572000" y="33909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19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72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25B7-1EE1-EC49-831B-2C3FBE57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343DA-1231-C6DB-173F-FB0BA33807CE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01A81-3EF8-D8DD-79B3-2BD641E19D75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Ret2main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BF6A0-C437-CB5D-E20F-DE8A516C5F38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84190-63B8-0980-E1AA-71DCF466AB02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기회가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번이면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어려움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0037D-71DC-6CF9-7EFA-06BFE4807D0C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to main!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CEA4D-1FF1-CD5F-FE34-15101CFC04D1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여러번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가 가능하다</a:t>
            </a:r>
          </a:p>
        </p:txBody>
      </p:sp>
    </p:spTree>
    <p:extLst>
      <p:ext uri="{BB962C8B-B14F-4D97-AF65-F5344CB8AC3E}">
        <p14:creationId xmlns:p14="http://schemas.microsoft.com/office/powerpoint/2010/main" val="320985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413-C08E-A9E1-AD7F-F2387B16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74DF61-5D04-677A-4D19-8314FEF6BF45}"/>
              </a:ext>
            </a:extLst>
          </p:cNvPr>
          <p:cNvSpPr txBox="1"/>
          <p:nvPr/>
        </p:nvSpPr>
        <p:spPr>
          <a:xfrm>
            <a:off x="900000" y="900000"/>
            <a:ext cx="82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ROP </a:t>
            </a:r>
            <a:r>
              <a:rPr lang="ko-KR" altLang="en-US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中 </a:t>
            </a:r>
            <a:r>
              <a:rPr lang="en-US" altLang="ko-KR" sz="3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RTL</a:t>
            </a:r>
            <a:endParaRPr lang="ko-KR" altLang="en-US" sz="36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34D94-7CD1-FC73-5458-C4E9C3E3186E}"/>
              </a:ext>
            </a:extLst>
          </p:cNvPr>
          <p:cNvSpPr txBox="1"/>
          <p:nvPr/>
        </p:nvSpPr>
        <p:spPr>
          <a:xfrm>
            <a:off x="899999" y="1546331"/>
            <a:ext cx="82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 To </a:t>
            </a:r>
            <a:r>
              <a:rPr lang="en-US" altLang="ko-KR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endParaRPr lang="ko-KR" altLang="en-US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307B2-CAF4-5F5F-28DF-7F191A25A2C9}"/>
              </a:ext>
            </a:extLst>
          </p:cNvPr>
          <p:cNvSpPr/>
          <p:nvPr/>
        </p:nvSpPr>
        <p:spPr>
          <a:xfrm>
            <a:off x="0" y="6498000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F01E-1A26-BC85-C9E2-ED9A235D5103}"/>
              </a:ext>
            </a:extLst>
          </p:cNvPr>
          <p:cNvSpPr txBox="1"/>
          <p:nvPr/>
        </p:nvSpPr>
        <p:spPr>
          <a:xfrm>
            <a:off x="1260000" y="234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원하는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없다면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B428-7E54-001F-DA86-F79CD72B073F}"/>
              </a:ext>
            </a:extLst>
          </p:cNvPr>
          <p:cNvSpPr txBox="1"/>
          <p:nvPr/>
        </p:nvSpPr>
        <p:spPr>
          <a:xfrm>
            <a:off x="359999" y="5882446"/>
            <a:ext cx="298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대신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의 시작 주소를 알아야 함</a:t>
            </a:r>
            <a:r>
              <a:rPr lang="en-US" altLang="ko-KR" sz="1400" dirty="0">
                <a:solidFill>
                  <a:srgbClr val="FFFF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399D-D5C1-21DE-FA70-953729CA8572}"/>
              </a:ext>
            </a:extLst>
          </p:cNvPr>
          <p:cNvSpPr txBox="1"/>
          <p:nvPr/>
        </p:nvSpPr>
        <p:spPr>
          <a:xfrm>
            <a:off x="1260000" y="342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Return</a:t>
            </a:r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To </a:t>
            </a:r>
            <a:r>
              <a:rPr lang="en-US" altLang="ko-KR" sz="3200" dirty="0" err="1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en-US" altLang="ko-KR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EEF4A-C516-F993-A9EC-820031ECAF0E}"/>
              </a:ext>
            </a:extLst>
          </p:cNvPr>
          <p:cNvSpPr txBox="1"/>
          <p:nvPr/>
        </p:nvSpPr>
        <p:spPr>
          <a:xfrm>
            <a:off x="1260000" y="4500000"/>
            <a:ext cx="788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굉장히 유명하고 간편함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73503-AF6B-95E7-38E1-094CB3BB7983}"/>
              </a:ext>
            </a:extLst>
          </p:cNvPr>
          <p:cNvSpPr txBox="1"/>
          <p:nvPr/>
        </p:nvSpPr>
        <p:spPr>
          <a:xfrm>
            <a:off x="1440000" y="3964002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libc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에 좋은 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gadget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이 차고 넘친다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 system, /bin/</a:t>
            </a:r>
            <a:r>
              <a:rPr lang="en-US" altLang="ko-KR" dirty="0" err="1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sh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까지 다 있다</a:t>
            </a:r>
            <a:r>
              <a:rPr lang="en-US" altLang="ko-KR" dirty="0">
                <a:solidFill>
                  <a:srgbClr val="FF0000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Cascadia Mono SemiBold" panose="020B06090200000200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3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1875</TotalTime>
  <Words>519</Words>
  <Application>Microsoft Office PowerPoint</Application>
  <PresentationFormat>화면 슬라이드 쇼(4:3)</PresentationFormat>
  <Paragraphs>123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Calibri Light</vt:lpstr>
      <vt:lpstr>Calibri</vt:lpstr>
      <vt:lpstr>Arial</vt:lpstr>
      <vt:lpstr>KoPub돋움체_Pro Bold</vt:lpstr>
      <vt:lpstr>D2Coding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강명석;임준서</dc:creator>
  <cp:lastModifiedBy>명석 강</cp:lastModifiedBy>
  <cp:revision>315</cp:revision>
  <dcterms:created xsi:type="dcterms:W3CDTF">2025-07-26T06:54:06Z</dcterms:created>
  <dcterms:modified xsi:type="dcterms:W3CDTF">2025-09-07T04:40:55Z</dcterms:modified>
</cp:coreProperties>
</file>